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4" r:id="rId3"/>
    <p:sldId id="337" r:id="rId4"/>
    <p:sldId id="263" r:id="rId5"/>
    <p:sldId id="258" r:id="rId6"/>
    <p:sldId id="265" r:id="rId7"/>
    <p:sldId id="259" r:id="rId8"/>
    <p:sldId id="266" r:id="rId9"/>
    <p:sldId id="296" r:id="rId10"/>
    <p:sldId id="287" r:id="rId11"/>
    <p:sldId id="260" r:id="rId12"/>
    <p:sldId id="267" r:id="rId13"/>
    <p:sldId id="277" r:id="rId14"/>
    <p:sldId id="298" r:id="rId15"/>
    <p:sldId id="279" r:id="rId16"/>
    <p:sldId id="294" r:id="rId17"/>
    <p:sldId id="330" r:id="rId18"/>
    <p:sldId id="331" r:id="rId19"/>
    <p:sldId id="295" r:id="rId20"/>
    <p:sldId id="300" r:id="rId21"/>
    <p:sldId id="333" r:id="rId22"/>
    <p:sldId id="299" r:id="rId23"/>
    <p:sldId id="336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4" r:id="rId45"/>
    <p:sldId id="313" r:id="rId46"/>
    <p:sldId id="327" r:id="rId47"/>
    <p:sldId id="262" r:id="rId48"/>
    <p:sldId id="338" r:id="rId49"/>
    <p:sldId id="325" r:id="rId50"/>
    <p:sldId id="329" r:id="rId51"/>
    <p:sldId id="344" r:id="rId52"/>
    <p:sldId id="275" r:id="rId53"/>
    <p:sldId id="339" r:id="rId54"/>
    <p:sldId id="342" r:id="rId55"/>
    <p:sldId id="341" r:id="rId56"/>
    <p:sldId id="340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782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Statisches Bild</a:t>
            </a:r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9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05.05.2020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time_continue=131&amp;v=hPCTwxF0qf4&amp;feature=emb_logo" TargetMode="External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400/1*rqGEyJKbKv3ecmjaMSiEtA.png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towardsdatascience.com/r-cnn-fast-r-cnn-faster-r-cnn-yolo-object-detection-algorithms-36d53571365e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18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98118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of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05.05.2020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21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23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05.05.2020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990" y="187920"/>
            <a:ext cx="10119360" cy="662322"/>
          </a:xfrm>
        </p:spPr>
        <p:txBody>
          <a:bodyPr>
            <a:normAutofit fontScale="90000"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50" y="850242"/>
            <a:ext cx="11337769" cy="515514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480838-7DEB-468A-8B19-B8E18FAA2783}"/>
              </a:ext>
            </a:extLst>
          </p:cNvPr>
          <p:cNvSpPr/>
          <p:nvPr/>
        </p:nvSpPr>
        <p:spPr>
          <a:xfrm>
            <a:off x="296539" y="6005384"/>
            <a:ext cx="1238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https://www.technologyreview.com/2020/04/17/1000092/ai-machine-learning-watches-social-distancing-at-work/</a:t>
            </a:r>
          </a:p>
        </p:txBody>
      </p:sp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2133600" y="5976938"/>
            <a:ext cx="10058400" cy="4024312"/>
          </a:xfrm>
        </p:spPr>
        <p:txBody>
          <a:bodyPr/>
          <a:lstStyle/>
          <a:p>
            <a:pPr marL="0" lvl="0" indent="0">
              <a:buNone/>
            </a:pPr>
            <a:r>
              <a:rPr lang="de-DE" dirty="0">
                <a:hlinkClick r:id="rId5"/>
              </a:rPr>
              <a:t>https://www.youtube.com/watch?v=hPCTwxF0qf4&amp;feature=emb_logo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181" y="323326"/>
            <a:ext cx="10058400" cy="553466"/>
          </a:xfrm>
        </p:spPr>
        <p:txBody>
          <a:bodyPr>
            <a:normAutofit fontScale="90000"/>
          </a:bodyPr>
          <a:lstStyle/>
          <a:p>
            <a:r>
              <a:rPr lang="de-DE" dirty="0"/>
              <a:t>Cascading</a:t>
            </a:r>
            <a:endParaRPr lang="en-DE" dirty="0"/>
          </a:p>
        </p:txBody>
      </p:sp>
      <p:pic>
        <p:nvPicPr>
          <p:cNvPr id="2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08B454B5-63B6-4A94-B037-4D649276B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200" y="156368"/>
            <a:ext cx="6111599" cy="58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23" y="1737360"/>
            <a:ext cx="4721448" cy="19972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ED7576-C66D-44DD-B9A6-2BF8BC9A6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8984" y="1844311"/>
            <a:ext cx="4822803" cy="266169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3" y="3474485"/>
            <a:ext cx="4968580" cy="19972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" y="4358850"/>
            <a:ext cx="4416765" cy="17894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Ihre Aufmerksamkeit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Für fragen stehen wir zur Verfügung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744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05.05.2020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3011</Words>
  <Application>Microsoft Office PowerPoint</Application>
  <PresentationFormat>Breitbild</PresentationFormat>
  <Paragraphs>570</Paragraphs>
  <Slides>56</Slides>
  <Notes>35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Social Distancing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Fazit</vt:lpstr>
      <vt:lpstr>Fazit</vt:lpstr>
      <vt:lpstr>Vielen Dank für Ihre Aufmerksamkeit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117</cp:revision>
  <dcterms:created xsi:type="dcterms:W3CDTF">2020-04-13T21:40:48Z</dcterms:created>
  <dcterms:modified xsi:type="dcterms:W3CDTF">2020-05-05T22:47:38Z</dcterms:modified>
</cp:coreProperties>
</file>